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91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C6AF8-2E3F-48EE-BE0C-FE76BA8ACB57}" type="datetimeFigureOut">
              <a:rPr lang="en-US" smtClean="0"/>
              <a:t>8/30/2017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DD615-7D36-4FAF-AD8E-684DF0CAB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11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C6AF8-2E3F-48EE-BE0C-FE76BA8ACB57}" type="datetimeFigureOut">
              <a:rPr lang="en-US" smtClean="0"/>
              <a:t>8/30/2017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DD615-7D36-4FAF-AD8E-684DF0CAB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411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C6AF8-2E3F-48EE-BE0C-FE76BA8ACB57}" type="datetimeFigureOut">
              <a:rPr lang="en-US" smtClean="0"/>
              <a:t>8/30/2017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DD615-7D36-4FAF-AD8E-684DF0CAB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167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C6AF8-2E3F-48EE-BE0C-FE76BA8ACB57}" type="datetimeFigureOut">
              <a:rPr lang="en-US" smtClean="0"/>
              <a:t>8/30/2017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DD615-7D36-4FAF-AD8E-684DF0CAB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821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C6AF8-2E3F-48EE-BE0C-FE76BA8ACB57}" type="datetimeFigureOut">
              <a:rPr lang="en-US" smtClean="0"/>
              <a:t>8/30/2017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DD615-7D36-4FAF-AD8E-684DF0CAB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870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C6AF8-2E3F-48EE-BE0C-FE76BA8ACB57}" type="datetimeFigureOut">
              <a:rPr lang="en-US" smtClean="0"/>
              <a:t>8/30/2017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DD615-7D36-4FAF-AD8E-684DF0CAB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913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C6AF8-2E3F-48EE-BE0C-FE76BA8ACB57}" type="datetimeFigureOut">
              <a:rPr lang="en-US" smtClean="0"/>
              <a:t>8/30/2017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DD615-7D36-4FAF-AD8E-684DF0CAB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102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C6AF8-2E3F-48EE-BE0C-FE76BA8ACB57}" type="datetimeFigureOut">
              <a:rPr lang="en-US" smtClean="0"/>
              <a:t>8/30/2017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DD615-7D36-4FAF-AD8E-684DF0CAB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350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C6AF8-2E3F-48EE-BE0C-FE76BA8ACB57}" type="datetimeFigureOut">
              <a:rPr lang="en-US" smtClean="0"/>
              <a:t>8/30/2017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DD615-7D36-4FAF-AD8E-684DF0CAB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236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C6AF8-2E3F-48EE-BE0C-FE76BA8ACB57}" type="datetimeFigureOut">
              <a:rPr lang="en-US" smtClean="0"/>
              <a:t>8/30/2017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DD615-7D36-4FAF-AD8E-684DF0CAB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501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C6AF8-2E3F-48EE-BE0C-FE76BA8ACB57}" type="datetimeFigureOut">
              <a:rPr lang="en-US" smtClean="0"/>
              <a:t>8/30/2017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DD615-7D36-4FAF-AD8E-684DF0CAB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55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5C6AF8-2E3F-48EE-BE0C-FE76BA8ACB57}" type="datetimeFigureOut">
              <a:rPr lang="en-US" smtClean="0"/>
              <a:t>8/30/2017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CDD615-7D36-4FAF-AD8E-684DF0CAB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498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cmadmin\AppData\Local\Microsoft\Windows\Temporary Internet Files\Content.IE5\N0CDIUN4\color_me_in_robot_by_lavaheart626-d53qbdz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048000"/>
            <a:ext cx="2397966" cy="3102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685800" y="533400"/>
            <a:ext cx="790344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How to connect your brick </a:t>
            </a:r>
            <a:endParaRPr lang="en-US" sz="5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to Bluetooth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43294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rgbClr val="FF0000"/>
                </a:solidFill>
              </a:rPr>
              <a:t>IMPORTANT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You CAN NOT be logged into LabVIEW when connecting to Bluetooth</a:t>
            </a:r>
            <a:endParaRPr lang="en-US" sz="2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Bottom </a:t>
            </a:r>
            <a:r>
              <a:rPr lang="en-US" sz="2400" dirty="0" smtClean="0"/>
              <a:t>right corner press the up arrow to find the </a:t>
            </a:r>
            <a:r>
              <a:rPr lang="en-US" sz="2400" dirty="0" smtClean="0"/>
              <a:t>Bluetooth </a:t>
            </a:r>
            <a:r>
              <a:rPr lang="en-US" sz="2400" dirty="0" smtClean="0"/>
              <a:t>symbol</a:t>
            </a:r>
          </a:p>
          <a:p>
            <a:r>
              <a:rPr lang="en-US" sz="2400" dirty="0" smtClean="0"/>
              <a:t>Click on this symbol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Go to the task bar on the bottom right of the screen and look for the </a:t>
            </a:r>
            <a:r>
              <a:rPr lang="en-US" dirty="0" smtClean="0"/>
              <a:t>Bluetooth </a:t>
            </a:r>
            <a:r>
              <a:rPr lang="en-US" dirty="0" smtClean="0"/>
              <a:t>symbol.  Its either in the bottom right corner or under the up arrow.  </a:t>
            </a:r>
          </a:p>
          <a:p>
            <a:endParaRPr lang="en-US" dirty="0"/>
          </a:p>
          <a:p>
            <a:r>
              <a:rPr lang="en-US" dirty="0" smtClean="0"/>
              <a:t>If it is not there, go to the control panel under the start menu and find</a:t>
            </a:r>
          </a:p>
          <a:p>
            <a:r>
              <a:rPr lang="en-US" dirty="0" smtClean="0"/>
              <a:t>Devices and Printers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4267200"/>
            <a:ext cx="1849772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093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Once you click on the symbol you want to select </a:t>
            </a:r>
            <a:r>
              <a:rPr lang="en-US" sz="2000" dirty="0" smtClean="0">
                <a:solidFill>
                  <a:srgbClr val="FF0000"/>
                </a:solidFill>
              </a:rPr>
              <a:t>SHOW BLUETOOTH DEVICES</a:t>
            </a:r>
            <a:br>
              <a:rPr lang="en-US" sz="2000" dirty="0" smtClean="0">
                <a:solidFill>
                  <a:srgbClr val="FF0000"/>
                </a:solidFill>
              </a:rPr>
            </a:br>
            <a:r>
              <a:rPr lang="en-US" sz="2000" dirty="0" smtClean="0">
                <a:solidFill>
                  <a:srgbClr val="FF0000"/>
                </a:solidFill>
              </a:rPr>
              <a:t>The devices connected will appear, if any.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502" r="2386" b="-4240"/>
          <a:stretch/>
        </p:blipFill>
        <p:spPr bwMode="auto">
          <a:xfrm>
            <a:off x="152400" y="1676400"/>
            <a:ext cx="8153400" cy="4586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 descr="C:\Users\cmadmin\AppData\Local\Microsoft\Windows\Temporary Internet Files\Content.IE5\63PU2W73\Arrow-Right-2393-large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895600"/>
            <a:ext cx="4812632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01756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Connecting your brick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Click on Add Device</a:t>
            </a:r>
          </a:p>
          <a:p>
            <a:r>
              <a:rPr lang="en-US" sz="2000" dirty="0" smtClean="0"/>
              <a:t>The computer will search for your bricks number</a:t>
            </a:r>
          </a:p>
          <a:p>
            <a:r>
              <a:rPr lang="en-US" sz="2000" dirty="0" smtClean="0"/>
              <a:t>When your number pops up click on it</a:t>
            </a:r>
          </a:p>
          <a:p>
            <a:r>
              <a:rPr lang="en-US" sz="2000" dirty="0" smtClean="0"/>
              <a:t>Your brick will BEEP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DO NOT PUSH ANYTHING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Each brick is labeled with a number 1- 59.  This number can be found in the top middle of the bricks screen, NOT the one written on the brick.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2560178"/>
            <a:ext cx="6400800" cy="419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6317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Wait until this box pops up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990600"/>
            <a:ext cx="5562600" cy="44958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Enter pairing code (2</a:t>
            </a:r>
            <a:r>
              <a:rPr lang="en-US" baseline="30000" dirty="0" smtClean="0"/>
              <a:t>nd</a:t>
            </a:r>
            <a:r>
              <a:rPr lang="en-US" dirty="0" smtClean="0"/>
              <a:t> option) </a:t>
            </a:r>
          </a:p>
          <a:p>
            <a:endParaRPr lang="en-US" dirty="0"/>
          </a:p>
          <a:p>
            <a:r>
              <a:rPr lang="en-US" dirty="0" smtClean="0"/>
              <a:t>Its then asks for the pairing code</a:t>
            </a:r>
          </a:p>
          <a:p>
            <a:r>
              <a:rPr lang="en-US" dirty="0" smtClean="0"/>
              <a:t>(NEXT SLIDE)</a:t>
            </a:r>
          </a:p>
          <a:p>
            <a:r>
              <a:rPr lang="en-US" dirty="0" smtClean="0"/>
              <a:t>1234 on the computer and press Enter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56972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 </a:t>
            </a:r>
            <a:r>
              <a:rPr lang="en-US" smtClean="0"/>
              <a:t>in Pairing Code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1234 on the computer and press Enter</a:t>
            </a:r>
          </a:p>
          <a:p>
            <a:endParaRPr lang="en-US" sz="2000" dirty="0"/>
          </a:p>
          <a:p>
            <a:r>
              <a:rPr lang="en-US" sz="2000" dirty="0"/>
              <a:t>Once Entered Press the </a:t>
            </a:r>
            <a:r>
              <a:rPr lang="en-US" sz="2000" dirty="0">
                <a:solidFill>
                  <a:schemeClr val="accent6"/>
                </a:solidFill>
              </a:rPr>
              <a:t>Orange</a:t>
            </a:r>
            <a:r>
              <a:rPr lang="en-US" sz="2000" dirty="0"/>
              <a:t> button</a:t>
            </a:r>
          </a:p>
          <a:p>
            <a:r>
              <a:rPr lang="en-US" sz="2000" dirty="0"/>
              <a:t>On your brick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Pairing code 1234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824440"/>
            <a:ext cx="7391400" cy="478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9384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Bluetooth Accepted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If the message below (in the bottom right corner) pops up or the message Install Successfully pops up, you are connected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362200"/>
            <a:ext cx="6324600" cy="4144680"/>
          </a:xfrm>
          <a:prstGeom prst="rect">
            <a:avLst/>
          </a:prstGeom>
        </p:spPr>
      </p:pic>
      <p:pic>
        <p:nvPicPr>
          <p:cNvPr id="1026" name="Picture 2" descr="C:\Users\cmadmin\AppData\Local\Microsoft\Windows\Temporary Internet Files\Content.IE5\710B571U\symbolicM-redarrow-next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4369" y="5562600"/>
            <a:ext cx="1489262" cy="1122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2256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685800"/>
            <a:ext cx="872389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You can now login to </a:t>
            </a:r>
            <a:r>
              <a:rPr lang="en-US" sz="5400" b="1" cap="all" spc="0" dirty="0" err="1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labview</a:t>
            </a:r>
            <a:endParaRPr lang="en-US" sz="5400" b="1" cap="all" spc="0" dirty="0" smtClean="0">
              <a:ln/>
              <a:solidFill>
                <a:srgbClr val="7030A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en-US" sz="5400" b="1" cap="all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And program your robot!</a:t>
            </a:r>
            <a:endParaRPr lang="en-US" sz="5400" b="1" cap="all" spc="0" dirty="0">
              <a:ln/>
              <a:solidFill>
                <a:srgbClr val="7030A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2050" name="Picture 2" descr="C:\Users\cmadmin\AppData\Local\Microsoft\Windows\Temporary Internet Files\Content.IE5\N0CDIUN4\Robot-2015082728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4495800"/>
            <a:ext cx="1282570" cy="1757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cmadmin\AppData\Local\Microsoft\Windows\Temporary Internet Files\Content.IE5\710B571U\Robot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167499"/>
            <a:ext cx="2127816" cy="2595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cmadmin\AppData\Local\Microsoft\Windows\Temporary Internet Files\Content.IE5\5R61M8AD\Blue-Robot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5029200"/>
            <a:ext cx="1860804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77365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256</Words>
  <Application>Microsoft Office PowerPoint</Application>
  <PresentationFormat>On-screen Show (4:3)</PresentationFormat>
  <Paragraphs>38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Step one</vt:lpstr>
      <vt:lpstr>Once you click on the symbol you want to select SHOW BLUETOOTH DEVICES The devices connected will appear, if any.</vt:lpstr>
      <vt:lpstr>Connecting your brick</vt:lpstr>
      <vt:lpstr>Wait until this box pops up</vt:lpstr>
      <vt:lpstr>Type in Pairing Code</vt:lpstr>
      <vt:lpstr>Bluetooth Accepted</vt:lpstr>
      <vt:lpstr>PowerPoint Presentation</vt:lpstr>
    </vt:vector>
  </TitlesOfParts>
  <Company>Denver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connect your brick to bluetooth</dc:title>
  <dc:creator>DoTS</dc:creator>
  <cp:lastModifiedBy>DoTS</cp:lastModifiedBy>
  <cp:revision>11</cp:revision>
  <dcterms:created xsi:type="dcterms:W3CDTF">2017-08-29T19:10:12Z</dcterms:created>
  <dcterms:modified xsi:type="dcterms:W3CDTF">2017-08-30T19:51:30Z</dcterms:modified>
</cp:coreProperties>
</file>